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61" r:id="rId5"/>
    <p:sldId id="264" r:id="rId6"/>
    <p:sldId id="262" r:id="rId7"/>
    <p:sldId id="263" r:id="rId8"/>
  </p:sldIdLst>
  <p:sldSz cx="12192000" cy="6858000"/>
  <p:notesSz cx="6858000" cy="9144000"/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0" autoAdjust="0"/>
    <p:restoredTop sz="94660"/>
  </p:normalViewPr>
  <p:slideViewPr>
    <p:cSldViewPr snapToGrid="0">
      <p:cViewPr varScale="1">
        <p:scale>
          <a:sx n="93" d="100"/>
          <a:sy n="93" d="100"/>
        </p:scale>
        <p:origin x="1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67C7FEA-BFCB-4E6B-A01A-8E2A5200ECD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2020/6/13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C532B56D-B152-4CB9-8DF6-8ABA99D2447B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C275CD8D-B1D9-4658-A4F0-38CA8D83ED5D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51856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圖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群組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矩形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手繪多邊形​​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手繪多邊形​​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矩形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手繪多邊形​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手繪多邊形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手繪多邊形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手繪多邊形​​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手繪多邊形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手繪多邊形​​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手繪多邊形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手繪多邊形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手繪多邊形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手繪多邊形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手繪多邊形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手繪多邊形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手繪多邊形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手繪多邊形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手繪多邊形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手繪多邊形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手繪多邊形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手繪多邊形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手繪多邊形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手繪多邊形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手繪多邊形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手繪多邊形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手繪多邊形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手繪多邊形​​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矩形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手繪多邊形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手繪多邊形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手繪多邊形​​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手繪多邊形​​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手繪多邊形​​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手繪多邊形​​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手繪多邊形​​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手繪多邊形​​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手繪多邊形​​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手繪多邊形​​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手繪多邊形​​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矩形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手繪多邊形​​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手繪多邊形​​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手繪多邊形​​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手繪多邊形​​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手繪多邊形​​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手繪多邊形​​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手繪多邊形​​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手繪多邊形​​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手繪多邊形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手繪多邊形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手繪多邊形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手繪多邊形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手繪多邊形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 smtClean="0"/>
              <a:t>按一下以編輯母片副標題樣式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4BE540C6-EBB3-4A34-96D1-8CB8779A5F9B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zh-TW" altLang="en-US" noProof="0" smtClean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4EE105-45AE-4E9F-B90E-8A3BEFB1558B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B1148E-8152-4C13-A60D-89C7326D9F4A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2F6B0BD-4D16-46E2-AA67-7106A5EC8947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60" name="文字方塊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“</a:t>
            </a:r>
          </a:p>
        </p:txBody>
      </p:sp>
      <p:sp>
        <p:nvSpPr>
          <p:cNvPr id="61" name="文字方塊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C5F23D-A8BC-4905-9587-6994BA31D758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7" name="文字預留位置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8" name="文字預留位置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9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10" name="文字預留位置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11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1C2EB4-83F1-4D5F-A145-B81D82E94005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標題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19" name="文字版面配置區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20" name="圖片預留位置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zh-TW" altLang="en-US" noProof="0" smtClean="0"/>
              <a:t>按一下圖示以新增圖片</a:t>
            </a:r>
            <a:endParaRPr lang="zh-TW" altLang="en-US" noProof="0" dirty="0"/>
          </a:p>
        </p:txBody>
      </p:sp>
      <p:sp>
        <p:nvSpPr>
          <p:cNvPr id="21" name="文字預留位置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22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23" name="圖片預留位置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zh-TW" altLang="en-US" noProof="0" smtClean="0"/>
              <a:t>按一下圖示以新增圖片</a:t>
            </a:r>
            <a:endParaRPr lang="zh-TW" altLang="en-US" noProof="0" dirty="0"/>
          </a:p>
        </p:txBody>
      </p:sp>
      <p:sp>
        <p:nvSpPr>
          <p:cNvPr id="24" name="文字預留位置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25" name="文字版面配置區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26" name="圖片預留位置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zh-TW" altLang="en-US" noProof="0" smtClean="0"/>
              <a:t>按一下圖示以新增圖片</a:t>
            </a:r>
            <a:endParaRPr lang="zh-TW" altLang="en-US" noProof="0" dirty="0"/>
          </a:p>
        </p:txBody>
      </p:sp>
      <p:sp>
        <p:nvSpPr>
          <p:cNvPr id="27" name="文字預留位置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AE4943-6F30-4C3B-9344-C0F5E6F03FBC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8CBCE1-F199-41E9-81DF-DC785565B836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82409E-2288-401B-9F1B-7C238B39B71A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48C30D-BAB8-4DF7-BA45-85209477746C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8F2654-E53A-4E14-9380-3EFB269E2C61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97237C-1DBC-40E4-9028-17B035462020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0FB3CF-5420-423C-A62C-E06A1B6A8BF7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B59B90-1972-4FF0-AFC6-AAF4D1854AAF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C9175F-0482-4DE6-9A1C-F75EA98DB40C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79E274-122A-42C8-A985-2F5B4AD463A3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 smtClean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DD2702-9436-4B7A-B4B3-37E542337490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群組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群組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矩形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手繪多邊形​​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手繪多邊形​​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手繪多邊形​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手繪多邊形​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手繪多邊形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手繪多邊形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手繪多邊形​​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手繪多邊形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手繪多邊形​​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手繪多邊形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線條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手繪多邊形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手繪多邊形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手繪多邊形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手繪多邊形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矩形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手繪多邊形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手繪多邊形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手繪多邊形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手繪多邊形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手繪多邊形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手繪多邊形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手繪多邊形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手繪多邊形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手繪多邊形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手繪多邊形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群組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手繪多邊形​​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手繪多邊形​​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手繪多邊形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手繪多邊形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手繪多邊形​​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手繪多邊形​​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手繪多邊形​​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手繪多邊形​​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手繪多邊形​​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矩形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zh-TW" altLang="en-US" noProof="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651742E-F1BE-44AE-A751-7F6F66AA7250}" type="datetime1">
              <a:rPr lang="zh-TW" altLang="en-US" noProof="0" smtClean="0"/>
              <a:t>2020/6/13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群組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矩形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pic>
          <p:nvPicPr>
            <p:cNvPr id="79" name="圖片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圖片 4" descr="電路板特寫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-6610"/>
            <a:ext cx="12188389" cy="6857990"/>
          </a:xfrm>
          <a:prstGeom prst="rect">
            <a:avLst/>
          </a:prstGeom>
        </p:spPr>
      </p:pic>
      <p:grpSp>
        <p:nvGrpSpPr>
          <p:cNvPr id="81" name="群組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圓角化對角線角落矩形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grpSp>
          <p:nvGrpSpPr>
            <p:cNvPr id="83" name="群組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手繪多邊形​​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手繪多邊形​​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手繪多邊形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手繪多邊形​​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手繪多邊形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手繪多邊形​​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手繪多邊形​​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手繪多邊形​​(F)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手繪多邊形​​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矩形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手繪多邊形​​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手繪多邊形​​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手繪多邊形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手繪多邊形​​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手繪多邊形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手繪多邊形​​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手繪多邊形​​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手繪多邊形​​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手繪多邊形​​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矩形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9693" y="1684601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zh-TW" altLang="en-US" dirty="0" smtClean="0"/>
              <a:t>多個</a:t>
            </a:r>
            <a:r>
              <a:rPr lang="en-US" altLang="zh-TW" dirty="0" smtClean="0"/>
              <a:t>mcs-51</a:t>
            </a:r>
            <a:r>
              <a:rPr lang="zh-TW" altLang="en-US" dirty="0" smtClean="0"/>
              <a:t>互相傳輸資料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2556" y="2990584"/>
            <a:ext cx="6857999" cy="2499935"/>
          </a:xfrm>
        </p:spPr>
        <p:txBody>
          <a:bodyPr rtlCol="0">
            <a:normAutofit fontScale="92500" lnSpcReduction="20000"/>
          </a:bodyPr>
          <a:lstStyle/>
          <a:p>
            <a:pPr algn="ctr" rtl="0"/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第五組</a:t>
            </a:r>
            <a:endParaRPr lang="en-US" altLang="zh-TW" dirty="0" smtClean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 rtl="0"/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指導老師</a:t>
            </a:r>
            <a:r>
              <a:rPr lang="en-US" altLang="zh-TW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:</a:t>
            </a:r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陳永隆 </a:t>
            </a:r>
            <a:r>
              <a:rPr lang="zh-TW" altLang="en-US" dirty="0" smtClean="0"/>
              <a:t>老</a:t>
            </a:r>
            <a:r>
              <a:rPr lang="zh-TW" altLang="en-US" dirty="0"/>
              <a:t>師</a:t>
            </a:r>
            <a:endParaRPr lang="en-US" altLang="zh-TW" dirty="0" smtClean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 rtl="0"/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組員：</a:t>
            </a:r>
            <a:r>
              <a:rPr lang="en-US" altLang="zh-TW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1410732054</a:t>
            </a:r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邱紹瑋</a:t>
            </a:r>
            <a:endParaRPr lang="en-US" altLang="zh-TW" dirty="0" smtClean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 rtl="0"/>
            <a:r>
              <a:rPr lang="zh-TW" altLang="en-US" dirty="0" smtClean="0"/>
              <a:t> </a:t>
            </a:r>
            <a:r>
              <a:rPr lang="zh-TW" altLang="en-US" dirty="0"/>
              <a:t> </a:t>
            </a:r>
            <a:r>
              <a:rPr lang="zh-TW" altLang="en-US" dirty="0" smtClean="0"/>
              <a:t>          </a:t>
            </a:r>
            <a:r>
              <a:rPr lang="en-US" altLang="zh-TW" dirty="0" smtClean="0"/>
              <a:t>1410732020</a:t>
            </a:r>
            <a:r>
              <a:rPr lang="zh-TW" altLang="en-US" dirty="0" smtClean="0"/>
              <a:t>高翊</a:t>
            </a:r>
            <a:r>
              <a:rPr lang="zh-TW" altLang="en-US" dirty="0"/>
              <a:t>閔</a:t>
            </a:r>
            <a:endParaRPr lang="en-US" altLang="zh-TW" dirty="0" smtClean="0"/>
          </a:p>
          <a:p>
            <a:pPr algn="ctr" rtl="0"/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            </a:t>
            </a:r>
            <a:r>
              <a:rPr lang="en-US" altLang="zh-TW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1410732060</a:t>
            </a:r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劉鎮豪</a:t>
            </a:r>
            <a:endParaRPr lang="en-US" altLang="zh-TW" dirty="0" smtClean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 rtl="0"/>
            <a:r>
              <a:rPr lang="zh-TW" altLang="en-US" dirty="0" smtClean="0"/>
              <a:t>             </a:t>
            </a:r>
            <a:r>
              <a:rPr lang="en-US" altLang="zh-TW" dirty="0" smtClean="0"/>
              <a:t>1410732061</a:t>
            </a:r>
            <a:r>
              <a:rPr lang="zh-TW" altLang="en-US" dirty="0" smtClean="0"/>
              <a:t>賴佑俊</a:t>
            </a:r>
            <a:endParaRPr lang="en-US" altLang="zh-TW" dirty="0" smtClean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 rtl="0"/>
            <a:endParaRPr lang="en-US" altLang="zh-TW" dirty="0" smtClean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群組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矩形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pic>
          <p:nvPicPr>
            <p:cNvPr id="79" name="圖片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群組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圓角化對角線角落矩形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grpSp>
          <p:nvGrpSpPr>
            <p:cNvPr id="83" name="群組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手繪多邊形​​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手繪多邊形​​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手繪多邊形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手繪多邊形​​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手繪多邊形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手繪多邊形​​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手繪多邊形​​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手繪多邊形​​(F)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手繪多邊形​​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矩形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手繪多邊形​​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手繪多邊形​​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手繪多邊形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手繪多邊形​​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手繪多邊形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手繪多邊形​​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手繪多邊形​​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手繪多邊形​​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手繪多邊形​​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矩形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7895" y="1539608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zh-TW" altLang="en-US" dirty="0" smtClean="0"/>
              <a:t>多個</a:t>
            </a:r>
            <a:r>
              <a:rPr lang="en-US" altLang="zh-TW" dirty="0" smtClean="0"/>
              <a:t>mcs-51</a:t>
            </a:r>
            <a:r>
              <a:rPr lang="zh-TW" altLang="en-US" dirty="0" smtClean="0"/>
              <a:t>互相傳輸資料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06022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群組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矩形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pic>
          <p:nvPicPr>
            <p:cNvPr id="176" name="圖片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圖片 3" descr="電路板特寫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群組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矩形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手繪多邊形​​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手繪多邊形​​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矩形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手繪多邊形​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手繪多邊形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手繪多邊形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手繪多邊形​​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手繪多邊形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手繪多邊形​​(F)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手繪多邊形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手繪多邊形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手繪多邊形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手繪多邊形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手繪多邊形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手繪多邊形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手繪多邊形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手繪多邊形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手繪多邊形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手繪多邊形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手繪多邊形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手繪多邊形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手繪多邊形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手繪多邊形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手繪多邊形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手繪多邊形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手繪多邊形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手繪多邊形​​(F)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矩形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手繪多邊形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手繪多邊形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手繪多邊形​​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手繪多邊形​​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手繪多邊形​​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手繪多邊形​​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手繪多邊形​​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手繪多邊形​​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手繪多邊形​​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手繪多邊形​​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手繪多邊形​​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矩形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手繪多邊形​​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手繪多邊形​​(F)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手繪多邊形​​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手繪多邊形​​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手繪多邊形​​(F)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手繪多邊形​​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手繪多邊形​​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手繪多邊形​​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手繪多邊形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手繪多邊形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手繪多邊形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手繪多邊形​​(F)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手繪多邊形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r>
              <a:rPr lang="zh-TW" altLang="en-US" sz="3200" dirty="0" smtClean="0"/>
              <a:t>目錄</a:t>
            </a:r>
            <a:endParaRPr lang="en-US" altLang="zh-TW" sz="32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Lorem ipsum dolor sit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amet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,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consectetuer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adipiscing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elit.Maecenas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porttitor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congue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massa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. </a:t>
            </a:r>
          </a:p>
          <a:p>
            <a:pPr rtl="0">
              <a:lnSpc>
                <a:spcPct val="110000"/>
              </a:lnSpc>
            </a:pP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Nunc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viverra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imperdiet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enim.Fusce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est.Vivamus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a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tellus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.</a:t>
            </a:r>
          </a:p>
          <a:p>
            <a:pPr rtl="0">
              <a:lnSpc>
                <a:spcPct val="110000"/>
              </a:lnSpc>
            </a:pP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Pellentesque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habitant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morbi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tristique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senectus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et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netus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et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malesuada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fames ac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turpis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egestas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810373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176_TF45165253.potx" id="{5BE4DF90-C240-4089-87C4-DC72E5CC9387}" vid="{3AEFBD68-461C-45E8-A67F-CDC846FBF56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schemas.microsoft.com/office/2006/documentManagement/types"/>
    <ds:schemaRef ds:uri="16c05727-aa75-4e4a-9b5f-8a80a1165891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電路設計</Template>
  <TotalTime>0</TotalTime>
  <Words>73</Words>
  <Application>Microsoft Office PowerPoint</Application>
  <PresentationFormat>寬螢幕</PresentationFormat>
  <Paragraphs>15</Paragraphs>
  <Slides>4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Microsoft JhengHei UI</vt:lpstr>
      <vt:lpstr>Arial</vt:lpstr>
      <vt:lpstr>Trebuchet MS</vt:lpstr>
      <vt:lpstr>電路</vt:lpstr>
      <vt:lpstr>多個mcs-51互相傳輸資料</vt:lpstr>
      <vt:lpstr>多個mcs-51互相傳輸資料</vt:lpstr>
      <vt:lpstr>目錄</vt:lpstr>
      <vt:lpstr>PowerPoint 簡報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2020-06-12T07:17:19Z</dcterms:created>
  <dcterms:modified xsi:type="dcterms:W3CDTF">2020-06-13T08:43:14Z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